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60" r:id="rId2"/>
    <p:sldId id="258" r:id="rId3"/>
    <p:sldId id="259" r:id="rId4"/>
    <p:sldId id="257" r:id="rId5"/>
    <p:sldId id="261" r:id="rId6"/>
    <p:sldId id="263" r:id="rId7"/>
    <p:sldId id="262" r:id="rId8"/>
    <p:sldId id="264" r:id="rId9"/>
    <p:sldId id="266" r:id="rId10"/>
    <p:sldId id="267" r:id="rId11"/>
    <p:sldId id="265" r:id="rId12"/>
    <p:sldId id="268" r:id="rId13"/>
    <p:sldId id="270" r:id="rId14"/>
    <p:sldId id="269" r:id="rId15"/>
    <p:sldId id="273" r:id="rId16"/>
    <p:sldId id="272"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57"/>
    <p:restoredTop sz="94705"/>
  </p:normalViewPr>
  <p:slideViewPr>
    <p:cSldViewPr snapToGrid="0" snapToObjects="1">
      <p:cViewPr varScale="1">
        <p:scale>
          <a:sx n="118" d="100"/>
          <a:sy n="118" d="100"/>
        </p:scale>
        <p:origin x="224" y="8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FC90CE-85F1-2C4C-B8A0-43654F00A6A8}" type="datetimeFigureOut">
              <a:rPr lang="nl-NL" smtClean="0"/>
              <a:t>14-04-17</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F0D27-194C-8247-BDBB-F76E9EDE90F3}" type="slidenum">
              <a:rPr lang="nl-NL" smtClean="0"/>
              <a:t>‹nr.›</a:t>
            </a:fld>
            <a:endParaRPr lang="nl-NL"/>
          </a:p>
        </p:txBody>
      </p:sp>
    </p:spTree>
    <p:extLst>
      <p:ext uri="{BB962C8B-B14F-4D97-AF65-F5344CB8AC3E}">
        <p14:creationId xmlns:p14="http://schemas.microsoft.com/office/powerpoint/2010/main" val="113471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Titelstijl van model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A2CD339C-DA8E-3D4B-896F-49E0048FA3C5}" type="datetimeFigureOut">
              <a:rPr lang="nl-NL" smtClean="0"/>
              <a:t>14-04-17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979784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2CD339C-DA8E-3D4B-896F-49E0048FA3C5}" type="datetimeFigureOut">
              <a:rPr lang="nl-NL" smtClean="0"/>
              <a:t>14-04-17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504126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2CD339C-DA8E-3D4B-896F-49E0048FA3C5}" type="datetimeFigureOut">
              <a:rPr lang="nl-NL" smtClean="0"/>
              <a:t>14-04-17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1039417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2CD339C-DA8E-3D4B-896F-49E0048FA3C5}" type="datetimeFigureOut">
              <a:rPr lang="nl-NL" smtClean="0"/>
              <a:t>14-04-17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1089291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Titelstijl van model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A2CD339C-DA8E-3D4B-896F-49E0048FA3C5}" type="datetimeFigureOut">
              <a:rPr lang="nl-NL" smtClean="0"/>
              <a:t>14-04-17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2103434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2CD339C-DA8E-3D4B-896F-49E0048FA3C5}" type="datetimeFigureOut">
              <a:rPr lang="nl-NL" smtClean="0"/>
              <a:t>14-04-17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544432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Titelstijl van model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2CD339C-DA8E-3D4B-896F-49E0048FA3C5}" type="datetimeFigureOut">
              <a:rPr lang="nl-NL" smtClean="0"/>
              <a:t>14-04-17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200114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A2CD339C-DA8E-3D4B-896F-49E0048FA3C5}" type="datetimeFigureOut">
              <a:rPr lang="nl-NL" smtClean="0"/>
              <a:t>14-04-17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1504888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2CD339C-DA8E-3D4B-896F-49E0048FA3C5}" type="datetimeFigureOut">
              <a:rPr lang="nl-NL" smtClean="0"/>
              <a:t>14-04-17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1742377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Titelstijl van model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A2CD339C-DA8E-3D4B-896F-49E0048FA3C5}" type="datetimeFigureOut">
              <a:rPr lang="nl-NL" smtClean="0"/>
              <a:t>14-04-17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1053766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Titelstijl van model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A2CD339C-DA8E-3D4B-896F-49E0048FA3C5}" type="datetimeFigureOut">
              <a:rPr lang="nl-NL" smtClean="0"/>
              <a:t>14-04-17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8DB30EC-5E6D-BF42-B3A7-CAC81F8B74FC}" type="slidenum">
              <a:rPr lang="nl-NL" smtClean="0"/>
              <a:t>‹nr.›</a:t>
            </a:fld>
            <a:endParaRPr lang="nl-NL"/>
          </a:p>
        </p:txBody>
      </p:sp>
    </p:spTree>
    <p:extLst>
      <p:ext uri="{BB962C8B-B14F-4D97-AF65-F5344CB8AC3E}">
        <p14:creationId xmlns:p14="http://schemas.microsoft.com/office/powerpoint/2010/main" val="3558782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000">
              <a:schemeClr val="accent6">
                <a:lumMod val="67000"/>
              </a:schemeClr>
            </a:gs>
            <a:gs pos="35000">
              <a:schemeClr val="accent6">
                <a:lumMod val="97000"/>
                <a:lumOff val="3000"/>
              </a:schemeClr>
            </a:gs>
            <a:gs pos="84000">
              <a:schemeClr val="accent6">
                <a:lumMod val="60000"/>
                <a:lumOff val="40000"/>
              </a:schemeClr>
            </a:gs>
          </a:gsLst>
          <a:lin ang="5400000" scaled="1"/>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D339C-DA8E-3D4B-896F-49E0048FA3C5}" type="datetimeFigureOut">
              <a:rPr lang="nl-NL" smtClean="0"/>
              <a:t>14-04-17</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B30EC-5E6D-BF42-B3A7-CAC81F8B74FC}" type="slidenum">
              <a:rPr lang="nl-NL" smtClean="0"/>
              <a:t>‹nr.›</a:t>
            </a:fld>
            <a:endParaRPr lang="nl-NL"/>
          </a:p>
        </p:txBody>
      </p:sp>
    </p:spTree>
    <p:extLst>
      <p:ext uri="{BB962C8B-B14F-4D97-AF65-F5344CB8AC3E}">
        <p14:creationId xmlns:p14="http://schemas.microsoft.com/office/powerpoint/2010/main" val="2061039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hyperlink" Target="http://www.leidschehoeven.nl/" TargetMode="External"/><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Je spreekbeurt</a:t>
            </a:r>
            <a:endParaRPr lang="nl-NL" dirty="0"/>
          </a:p>
        </p:txBody>
      </p:sp>
      <p:sp>
        <p:nvSpPr>
          <p:cNvPr id="3" name="Tijdelijke aanduiding voor inhoud 2"/>
          <p:cNvSpPr>
            <a:spLocks noGrp="1"/>
          </p:cNvSpPr>
          <p:nvPr>
            <p:ph idx="1"/>
          </p:nvPr>
        </p:nvSpPr>
        <p:spPr>
          <a:xfrm>
            <a:off x="838200" y="1825625"/>
            <a:ext cx="10515600" cy="3782695"/>
          </a:xfrm>
        </p:spPr>
        <p:txBody>
          <a:bodyPr>
            <a:normAutofit fontScale="92500" lnSpcReduction="20000"/>
          </a:bodyPr>
          <a:lstStyle/>
          <a:p>
            <a:pPr lvl="0"/>
            <a:r>
              <a:rPr lang="nl-NL" dirty="0" smtClean="0"/>
              <a:t>Leuk dat je jouw spreekbeurt over handicaps gaat houden! </a:t>
            </a:r>
            <a:br>
              <a:rPr lang="nl-NL" dirty="0" smtClean="0"/>
            </a:br>
            <a:r>
              <a:rPr lang="nl-NL" dirty="0" smtClean="0"/>
              <a:t>Veel mensen weten namelijk niet zo goed wat het is om met zo’n beperking te leven. Dat kun jij nu aan je klasgenoten vertellen. Deze </a:t>
            </a:r>
            <a:r>
              <a:rPr lang="nl-NL" dirty="0" err="1" smtClean="0"/>
              <a:t>powerpoint</a:t>
            </a:r>
            <a:r>
              <a:rPr lang="nl-NL" dirty="0" smtClean="0"/>
              <a:t>-presentatie helpt je om jouw spreekbeurt voor te bereiden. En natuurlijk laat je hem straks ook aan je klas zien!</a:t>
            </a:r>
          </a:p>
          <a:p>
            <a:pPr lvl="0"/>
            <a:endParaRPr lang="nl-NL" dirty="0" smtClean="0"/>
          </a:p>
          <a:p>
            <a:pPr lvl="0"/>
            <a:r>
              <a:rPr lang="nl-NL" dirty="0" smtClean="0"/>
              <a:t>Hierna zie je de verschillende pagina’s van je spreekbeurt. Die begint met wat algemene informatie over handicaps. Daarna vertel je een persoonlijk verhaal, bijvoorbeeld over iemand die je kent met een beperking. Tot slot staan er een paar dingen in die je met de klas kunt doen. Heel veel plezier en succes!</a:t>
            </a:r>
          </a:p>
          <a:p>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5" name="Tekstvak 4"/>
          <p:cNvSpPr txBox="1"/>
          <p:nvPr/>
        </p:nvSpPr>
        <p:spPr>
          <a:xfrm>
            <a:off x="5651863" y="5669280"/>
            <a:ext cx="6235337" cy="923330"/>
          </a:xfrm>
          <a:prstGeom prst="rect">
            <a:avLst/>
          </a:prstGeom>
          <a:noFill/>
        </p:spPr>
        <p:txBody>
          <a:bodyPr wrap="square" rtlCol="0">
            <a:spAutoFit/>
          </a:bodyPr>
          <a:lstStyle/>
          <a:p>
            <a:pPr lvl="0"/>
            <a:r>
              <a:rPr lang="nl-NL" b="1" dirty="0" smtClean="0">
                <a:solidFill>
                  <a:srgbClr val="FF0000"/>
                </a:solidFill>
              </a:rPr>
              <a:t>LET OP! Laat deze pagina niet in de </a:t>
            </a:r>
            <a:r>
              <a:rPr lang="nl-NL" b="1" dirty="0" err="1" smtClean="0">
                <a:solidFill>
                  <a:srgbClr val="FF0000"/>
                </a:solidFill>
              </a:rPr>
              <a:t>powerpoint</a:t>
            </a:r>
            <a:r>
              <a:rPr lang="nl-NL" b="1" dirty="0" smtClean="0">
                <a:solidFill>
                  <a:srgbClr val="FF0000"/>
                </a:solidFill>
              </a:rPr>
              <a:t>-presentatie staan, maar verwijder deze voordat je jouw spreekbeurt gaat houden.</a:t>
            </a:r>
            <a:endParaRPr lang="nl-NL" dirty="0">
              <a:solidFill>
                <a:srgbClr val="FF0000"/>
              </a:solidFill>
            </a:endParaRPr>
          </a:p>
        </p:txBody>
      </p:sp>
    </p:spTree>
    <p:extLst>
      <p:ext uri="{BB962C8B-B14F-4D97-AF65-F5344CB8AC3E}">
        <p14:creationId xmlns:p14="http://schemas.microsoft.com/office/powerpoint/2010/main" val="1559827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Gaan deze kinderen </a:t>
            </a:r>
            <a:r>
              <a:rPr lang="nl-NL" smtClean="0"/>
              <a:t>naar school?</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p:txBody>
          <a:bodyPr>
            <a:normAutofit/>
          </a:bodyPr>
          <a:lstStyle/>
          <a:p>
            <a:pPr marL="0" lvl="0" indent="0">
              <a:buNone/>
            </a:pPr>
            <a:r>
              <a:rPr lang="nl-NL" dirty="0" smtClean="0"/>
              <a:t>Gewone basisschool (met extra hulp in de klas)</a:t>
            </a:r>
          </a:p>
          <a:p>
            <a:pPr marL="0" lvl="0" indent="0">
              <a:buNone/>
            </a:pPr>
            <a:endParaRPr lang="nl-NL" dirty="0" smtClean="0"/>
          </a:p>
          <a:p>
            <a:pPr marL="0" lvl="0" indent="0">
              <a:buNone/>
            </a:pPr>
            <a:r>
              <a:rPr lang="nl-NL" dirty="0" smtClean="0"/>
              <a:t>Speciaal onderwijs, bijvoorbeeld:</a:t>
            </a:r>
          </a:p>
          <a:p>
            <a:pPr marL="0" lvl="0" indent="0">
              <a:buNone/>
            </a:pPr>
            <a:r>
              <a:rPr lang="nl-NL" dirty="0" smtClean="0"/>
              <a:t>-	school voor blinde en slechtziende kinderen</a:t>
            </a:r>
          </a:p>
          <a:p>
            <a:pPr marL="0" lvl="0" indent="0">
              <a:buNone/>
            </a:pPr>
            <a:r>
              <a:rPr lang="nl-NL" dirty="0" smtClean="0"/>
              <a:t>-	school voor dove en slechthorende kinderen</a:t>
            </a:r>
          </a:p>
          <a:p>
            <a:pPr marL="0" lvl="0" indent="0">
              <a:buNone/>
            </a:pPr>
            <a:r>
              <a:rPr lang="nl-NL" dirty="0" smtClean="0"/>
              <a:t>-	school voor kinderen met een verstandelijke beperking</a:t>
            </a:r>
          </a:p>
          <a:p>
            <a:pPr marL="0" lvl="0" indent="0">
              <a:buNone/>
            </a:pPr>
            <a:r>
              <a:rPr lang="nl-NL" dirty="0" smtClean="0"/>
              <a:t>-	school voor kinderen met gedragsproblemen</a:t>
            </a:r>
          </a:p>
          <a:p>
            <a:endParaRPr lang="nl-NL" dirty="0" smtClean="0"/>
          </a:p>
        </p:txBody>
      </p:sp>
      <p:pic>
        <p:nvPicPr>
          <p:cNvPr id="5"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772065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Werken mensen met een beperking?</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a:xfrm>
            <a:off x="838200" y="1825625"/>
            <a:ext cx="10515600" cy="4052662"/>
          </a:xfrm>
        </p:spPr>
        <p:txBody>
          <a:bodyPr>
            <a:normAutofit/>
          </a:bodyPr>
          <a:lstStyle/>
          <a:p>
            <a:pPr marL="0" indent="0">
              <a:buNone/>
            </a:pPr>
            <a:r>
              <a:rPr lang="nl-NL" dirty="0" smtClean="0"/>
              <a:t>Veel mensen met een handicap hebben gewoon werk, </a:t>
            </a:r>
            <a:br>
              <a:rPr lang="nl-NL" dirty="0" smtClean="0"/>
            </a:br>
            <a:r>
              <a:rPr lang="nl-NL" dirty="0" smtClean="0"/>
              <a:t>net als de meeste mensen. </a:t>
            </a:r>
          </a:p>
          <a:p>
            <a:pPr marL="0" indent="0">
              <a:buNone/>
            </a:pPr>
            <a:endParaRPr lang="nl-NL" dirty="0" smtClean="0"/>
          </a:p>
          <a:p>
            <a:pPr marL="0" indent="0">
              <a:buNone/>
            </a:pPr>
            <a:r>
              <a:rPr lang="nl-NL" dirty="0" smtClean="0"/>
              <a:t>Sommigen krijgen dagbesteding, bijvoorbeeld op de Leidsche Hoeven:</a:t>
            </a:r>
          </a:p>
          <a:p>
            <a:pPr marL="0" indent="0">
              <a:buNone/>
            </a:pPr>
            <a:r>
              <a:rPr lang="nl-NL" dirty="0" smtClean="0"/>
              <a:t>- Dieren verzorgen</a:t>
            </a:r>
          </a:p>
          <a:p>
            <a:pPr>
              <a:buFontTx/>
              <a:buChar char="-"/>
            </a:pPr>
            <a:r>
              <a:rPr lang="nl-NL" dirty="0" smtClean="0"/>
              <a:t>In de natuur werken</a:t>
            </a:r>
          </a:p>
          <a:p>
            <a:pPr>
              <a:buFontTx/>
              <a:buChar char="-"/>
            </a:pPr>
            <a:r>
              <a:rPr lang="nl-NL" dirty="0" smtClean="0"/>
              <a:t>Brood bakken</a:t>
            </a:r>
          </a:p>
          <a:p>
            <a:pPr>
              <a:buFontTx/>
              <a:buChar char="-"/>
            </a:pPr>
            <a:r>
              <a:rPr lang="nl-NL" dirty="0" smtClean="0"/>
              <a:t>Helpen in het restaurant</a:t>
            </a:r>
          </a:p>
          <a:p>
            <a:pPr>
              <a:buFontTx/>
              <a:buChar char="-"/>
            </a:pPr>
            <a:endParaRPr lang="nl-NL" dirty="0" smtClean="0"/>
          </a:p>
          <a:p>
            <a:endParaRPr lang="nl-NL" dirty="0" smtClean="0"/>
          </a:p>
        </p:txBody>
      </p:sp>
      <p:pic>
        <p:nvPicPr>
          <p:cNvPr id="5"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1433836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a:t>
            </a:r>
            <a:endParaRPr lang="nl-NL" dirty="0"/>
          </a:p>
        </p:txBody>
      </p:sp>
      <p:pic>
        <p:nvPicPr>
          <p:cNvPr id="4" name="Afbeelding 3"/>
          <p:cNvPicPr>
            <a:picLocks noChangeAspect="1"/>
          </p:cNvPicPr>
          <p:nvPr/>
        </p:nvPicPr>
        <p:blipFill>
          <a:blip r:embed="rId2"/>
          <a:stretch>
            <a:fillRect/>
          </a:stretch>
        </p:blipFill>
        <p:spPr>
          <a:xfrm>
            <a:off x="194185" y="5014204"/>
            <a:ext cx="4073015" cy="1737118"/>
          </a:xfrm>
          <a:prstGeom prst="rect">
            <a:avLst/>
          </a:prstGeom>
        </p:spPr>
      </p:pic>
      <p:sp>
        <p:nvSpPr>
          <p:cNvPr id="3" name="Tijdelijke aanduiding voor inhoud 2"/>
          <p:cNvSpPr>
            <a:spLocks noGrp="1"/>
          </p:cNvSpPr>
          <p:nvPr>
            <p:ph idx="1"/>
          </p:nvPr>
        </p:nvSpPr>
        <p:spPr/>
        <p:txBody>
          <a:bodyPr>
            <a:normAutofit/>
          </a:bodyPr>
          <a:lstStyle/>
          <a:p>
            <a:pPr lvl="0"/>
            <a:r>
              <a:rPr lang="nl-NL" b="1" dirty="0" smtClean="0"/>
              <a:t>Tip: </a:t>
            </a:r>
            <a:r>
              <a:rPr lang="nl-NL" dirty="0" smtClean="0"/>
              <a:t>Op deze pagina kun je meer vertellen over de Leidsche Hoeven in Tricht. Alle informatie mag je gewoon van de website halen. Ga naar </a:t>
            </a:r>
            <a:r>
              <a:rPr lang="nl-NL" dirty="0" smtClean="0">
                <a:hlinkClick r:id="rId3"/>
              </a:rPr>
              <a:t>www.leidschehoeven.nl</a:t>
            </a:r>
            <a:r>
              <a:rPr lang="nl-NL" dirty="0" smtClean="0"/>
              <a:t> </a:t>
            </a:r>
          </a:p>
          <a:p>
            <a:pPr lvl="0"/>
            <a:endParaRPr lang="nl-NL" dirty="0" smtClean="0"/>
          </a:p>
        </p:txBody>
      </p:sp>
      <p:sp>
        <p:nvSpPr>
          <p:cNvPr id="5" name="Tekstvak 4"/>
          <p:cNvSpPr txBox="1"/>
          <p:nvPr/>
        </p:nvSpPr>
        <p:spPr>
          <a:xfrm>
            <a:off x="5651863" y="5669280"/>
            <a:ext cx="6235337" cy="923330"/>
          </a:xfrm>
          <a:prstGeom prst="rect">
            <a:avLst/>
          </a:prstGeom>
          <a:noFill/>
        </p:spPr>
        <p:txBody>
          <a:bodyPr wrap="square" rtlCol="0">
            <a:spAutoFit/>
          </a:bodyPr>
          <a:lstStyle/>
          <a:p>
            <a:pPr lvl="0"/>
            <a:r>
              <a:rPr lang="nl-NL" b="1" dirty="0" smtClean="0">
                <a:solidFill>
                  <a:srgbClr val="FF0000"/>
                </a:solidFill>
              </a:rPr>
              <a:t>LET OP! Laat deze pagina niet in de </a:t>
            </a:r>
            <a:r>
              <a:rPr lang="nl-NL" b="1" dirty="0" err="1" smtClean="0">
                <a:solidFill>
                  <a:srgbClr val="FF0000"/>
                </a:solidFill>
              </a:rPr>
              <a:t>powerpoint</a:t>
            </a:r>
            <a:r>
              <a:rPr lang="nl-NL" b="1" dirty="0" smtClean="0">
                <a:solidFill>
                  <a:srgbClr val="FF0000"/>
                </a:solidFill>
              </a:rPr>
              <a:t>-presentatie staan, maar verwijder deze voordat je jouw spreekbeurt gaat houden.</a:t>
            </a:r>
            <a:endParaRPr lang="nl-NL" dirty="0">
              <a:solidFill>
                <a:srgbClr val="FF0000"/>
              </a:solidFill>
            </a:endParaRPr>
          </a:p>
        </p:txBody>
      </p:sp>
      <p:pic>
        <p:nvPicPr>
          <p:cNvPr id="6" name="Tijdelijke aanduiding voor inhoud 4" descr="Beeldmerk_VGN.ai"/>
          <p:cNvPicPr>
            <a:picLocks noChangeAspect="1"/>
          </p:cNvPicPr>
          <p:nvPr/>
        </p:nvPicPr>
        <p:blipFill>
          <a:blip r:embed="rId4"/>
          <a:stretch>
            <a:fillRect/>
          </a:stretch>
        </p:blipFill>
        <p:spPr>
          <a:xfrm>
            <a:off x="9285546" y="0"/>
            <a:ext cx="2712268" cy="2034201"/>
          </a:xfrm>
          <a:prstGeom prst="rect">
            <a:avLst/>
          </a:prstGeom>
        </p:spPr>
      </p:pic>
    </p:spTree>
    <p:extLst>
      <p:ext uri="{BB962C8B-B14F-4D97-AF65-F5344CB8AC3E}">
        <p14:creationId xmlns:p14="http://schemas.microsoft.com/office/powerpoint/2010/main" val="722665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 aan de klas</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a:xfrm>
            <a:off x="838200" y="1825625"/>
            <a:ext cx="10515600" cy="4052662"/>
          </a:xfrm>
        </p:spPr>
        <p:txBody>
          <a:bodyPr>
            <a:normAutofit/>
          </a:bodyPr>
          <a:lstStyle/>
          <a:p>
            <a:pPr>
              <a:buFontTx/>
              <a:buChar char="-"/>
            </a:pPr>
            <a:endParaRPr lang="nl-NL" dirty="0" smtClean="0"/>
          </a:p>
          <a:p>
            <a:endParaRPr lang="nl-NL" dirty="0" smtClean="0"/>
          </a:p>
        </p:txBody>
      </p:sp>
      <p:sp>
        <p:nvSpPr>
          <p:cNvPr id="5" name="Rechthoek 4"/>
          <p:cNvSpPr/>
          <p:nvPr/>
        </p:nvSpPr>
        <p:spPr>
          <a:xfrm>
            <a:off x="3048000" y="2967335"/>
            <a:ext cx="6096000" cy="3416320"/>
          </a:xfrm>
          <a:prstGeom prst="rect">
            <a:avLst/>
          </a:prstGeom>
        </p:spPr>
        <p:txBody>
          <a:bodyPr>
            <a:spAutoFit/>
          </a:bodyPr>
          <a:lstStyle/>
          <a:p>
            <a:r>
              <a:rPr lang="nl-NL" sz="3600" b="1" dirty="0" smtClean="0"/>
              <a:t>VRAAG 1: eens of oneens?</a:t>
            </a:r>
            <a:r>
              <a:rPr lang="nl-NL" b="1" dirty="0" smtClean="0"/>
              <a:t/>
            </a:r>
            <a:br>
              <a:rPr lang="nl-NL" b="1" dirty="0" smtClean="0"/>
            </a:br>
            <a:r>
              <a:rPr lang="nl-NL" sz="6000" b="1" dirty="0" smtClean="0"/>
              <a:t>Mensen met een handicap zijn zielig.</a:t>
            </a:r>
            <a:endParaRPr lang="nl-NL" sz="6000" b="1" dirty="0" smtClean="0"/>
          </a:p>
        </p:txBody>
      </p:sp>
      <p:pic>
        <p:nvPicPr>
          <p:cNvPr id="6" name="Tijdelijke aanduiding voor inhoud 4" descr="Beeldmerk_VGN.ai"/>
          <p:cNvPicPr>
            <a:picLocks noChangeAspect="1"/>
          </p:cNvPicPr>
          <p:nvPr/>
        </p:nvPicPr>
        <p:blipFill>
          <a:blip r:embed="rId3"/>
          <a:stretch>
            <a:fillRect/>
          </a:stretch>
        </p:blipFill>
        <p:spPr>
          <a:xfrm>
            <a:off x="7717971" y="473300"/>
            <a:ext cx="4042955" cy="3032216"/>
          </a:xfrm>
          <a:prstGeom prst="rect">
            <a:avLst/>
          </a:prstGeom>
        </p:spPr>
      </p:pic>
    </p:spTree>
    <p:extLst>
      <p:ext uri="{BB962C8B-B14F-4D97-AF65-F5344CB8AC3E}">
        <p14:creationId xmlns:p14="http://schemas.microsoft.com/office/powerpoint/2010/main" val="336206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 aan de klas</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pic>
        <p:nvPicPr>
          <p:cNvPr id="6" name="Tijdelijke aanduiding voor inhoud 4" descr="Beeldmerk_VGN.ai"/>
          <p:cNvPicPr>
            <a:picLocks noChangeAspect="1"/>
          </p:cNvPicPr>
          <p:nvPr/>
        </p:nvPicPr>
        <p:blipFill>
          <a:blip r:embed="rId3"/>
          <a:stretch>
            <a:fillRect/>
          </a:stretch>
        </p:blipFill>
        <p:spPr>
          <a:xfrm>
            <a:off x="7717971" y="473300"/>
            <a:ext cx="4042955" cy="3032216"/>
          </a:xfrm>
          <a:prstGeom prst="rect">
            <a:avLst/>
          </a:prstGeom>
        </p:spPr>
      </p:pic>
      <p:sp>
        <p:nvSpPr>
          <p:cNvPr id="8" name="Rechthoek 7"/>
          <p:cNvSpPr/>
          <p:nvPr/>
        </p:nvSpPr>
        <p:spPr>
          <a:xfrm>
            <a:off x="3048000" y="2967335"/>
            <a:ext cx="8305800" cy="3416320"/>
          </a:xfrm>
          <a:prstGeom prst="rect">
            <a:avLst/>
          </a:prstGeom>
        </p:spPr>
        <p:txBody>
          <a:bodyPr wrap="square">
            <a:spAutoFit/>
          </a:bodyPr>
          <a:lstStyle/>
          <a:p>
            <a:r>
              <a:rPr lang="nl-NL" sz="3600" b="1" dirty="0" smtClean="0"/>
              <a:t>VRAAG 2: eens of oneens?</a:t>
            </a:r>
          </a:p>
          <a:p>
            <a:r>
              <a:rPr lang="nl-NL" sz="6000" b="1" dirty="0" smtClean="0"/>
              <a:t>Werken in de gehandicaptenzorg lijkt mij super interessant. </a:t>
            </a:r>
            <a:endParaRPr lang="nl-NL" sz="6000" b="1" dirty="0" smtClean="0"/>
          </a:p>
        </p:txBody>
      </p:sp>
    </p:spTree>
    <p:extLst>
      <p:ext uri="{BB962C8B-B14F-4D97-AF65-F5344CB8AC3E}">
        <p14:creationId xmlns:p14="http://schemas.microsoft.com/office/powerpoint/2010/main" val="524048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 aan de klas</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pic>
        <p:nvPicPr>
          <p:cNvPr id="6" name="Tijdelijke aanduiding voor inhoud 4" descr="Beeldmerk_VGN.ai"/>
          <p:cNvPicPr>
            <a:picLocks noChangeAspect="1"/>
          </p:cNvPicPr>
          <p:nvPr/>
        </p:nvPicPr>
        <p:blipFill>
          <a:blip r:embed="rId3"/>
          <a:stretch>
            <a:fillRect/>
          </a:stretch>
        </p:blipFill>
        <p:spPr>
          <a:xfrm>
            <a:off x="7717971" y="473300"/>
            <a:ext cx="4042955" cy="3032216"/>
          </a:xfrm>
          <a:prstGeom prst="rect">
            <a:avLst/>
          </a:prstGeom>
        </p:spPr>
      </p:pic>
      <p:sp>
        <p:nvSpPr>
          <p:cNvPr id="8" name="Rechthoek 7"/>
          <p:cNvSpPr/>
          <p:nvPr/>
        </p:nvSpPr>
        <p:spPr>
          <a:xfrm>
            <a:off x="3048000" y="2967335"/>
            <a:ext cx="6096000" cy="3416320"/>
          </a:xfrm>
          <a:prstGeom prst="rect">
            <a:avLst/>
          </a:prstGeom>
        </p:spPr>
        <p:txBody>
          <a:bodyPr>
            <a:spAutoFit/>
          </a:bodyPr>
          <a:lstStyle/>
          <a:p>
            <a:r>
              <a:rPr lang="nl-NL" sz="3600" b="1" dirty="0" smtClean="0"/>
              <a:t>VRAAG 3: eens of oneens?</a:t>
            </a:r>
          </a:p>
          <a:p>
            <a:r>
              <a:rPr lang="nl-NL" sz="6000" b="1" dirty="0" smtClean="0"/>
              <a:t>Het is erger om blind te zijn dan doof.</a:t>
            </a:r>
            <a:endParaRPr lang="nl-NL" sz="6000" b="1" dirty="0" smtClean="0"/>
          </a:p>
        </p:txBody>
      </p:sp>
    </p:spTree>
    <p:extLst>
      <p:ext uri="{BB962C8B-B14F-4D97-AF65-F5344CB8AC3E}">
        <p14:creationId xmlns:p14="http://schemas.microsoft.com/office/powerpoint/2010/main" val="1009680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4577199" y="5399315"/>
            <a:ext cx="2047000" cy="873034"/>
          </a:xfrm>
          <a:prstGeom prst="rect">
            <a:avLst/>
          </a:prstGeom>
        </p:spPr>
      </p:pic>
      <p:pic>
        <p:nvPicPr>
          <p:cNvPr id="6" name="Tijdelijke aanduiding voor inhoud 4" descr="Beeldmerk_VGN.ai"/>
          <p:cNvPicPr>
            <a:picLocks noChangeAspect="1"/>
          </p:cNvPicPr>
          <p:nvPr/>
        </p:nvPicPr>
        <p:blipFill>
          <a:blip r:embed="rId3"/>
          <a:stretch>
            <a:fillRect/>
          </a:stretch>
        </p:blipFill>
        <p:spPr>
          <a:xfrm>
            <a:off x="2666999" y="135843"/>
            <a:ext cx="5192486" cy="3894364"/>
          </a:xfrm>
          <a:prstGeom prst="rect">
            <a:avLst/>
          </a:prstGeom>
        </p:spPr>
      </p:pic>
      <p:sp>
        <p:nvSpPr>
          <p:cNvPr id="3" name="Titel 2"/>
          <p:cNvSpPr>
            <a:spLocks noGrp="1"/>
          </p:cNvSpPr>
          <p:nvPr>
            <p:ph type="title"/>
          </p:nvPr>
        </p:nvSpPr>
        <p:spPr>
          <a:xfrm>
            <a:off x="3341914" y="3761467"/>
            <a:ext cx="4517571" cy="1325563"/>
          </a:xfrm>
        </p:spPr>
        <p:txBody>
          <a:bodyPr/>
          <a:lstStyle/>
          <a:p>
            <a:r>
              <a:rPr lang="nl-NL" dirty="0" smtClean="0"/>
              <a:t>Zijn er nog vragen?</a:t>
            </a:r>
            <a:endParaRPr lang="nl-NL" dirty="0"/>
          </a:p>
        </p:txBody>
      </p:sp>
    </p:spTree>
    <p:extLst>
      <p:ext uri="{BB962C8B-B14F-4D97-AF65-F5344CB8AC3E}">
        <p14:creationId xmlns:p14="http://schemas.microsoft.com/office/powerpoint/2010/main" val="102690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Je spreekbeurt</a:t>
            </a:r>
            <a:endParaRPr lang="nl-NL" dirty="0"/>
          </a:p>
        </p:txBody>
      </p:sp>
      <p:sp>
        <p:nvSpPr>
          <p:cNvPr id="3" name="Tijdelijke aanduiding voor inhoud 2"/>
          <p:cNvSpPr>
            <a:spLocks noGrp="1"/>
          </p:cNvSpPr>
          <p:nvPr>
            <p:ph idx="1"/>
          </p:nvPr>
        </p:nvSpPr>
        <p:spPr>
          <a:xfrm>
            <a:off x="838200" y="1825625"/>
            <a:ext cx="10515600" cy="3782695"/>
          </a:xfrm>
        </p:spPr>
        <p:txBody>
          <a:bodyPr>
            <a:normAutofit fontScale="77500" lnSpcReduction="20000"/>
          </a:bodyPr>
          <a:lstStyle/>
          <a:p>
            <a:pPr lvl="0"/>
            <a:r>
              <a:rPr lang="nl-NL" dirty="0" smtClean="0"/>
              <a:t>Je kunt deze spreekbeurt zelf eenvoudig korter of langer maken. Haal dan gewoon wat pagina’s weg of voeg nieuwe toe. Dat gaat zo:</a:t>
            </a:r>
          </a:p>
          <a:p>
            <a:pPr lvl="0"/>
            <a:endParaRPr lang="nl-NL" dirty="0" smtClean="0"/>
          </a:p>
          <a:p>
            <a:pPr lvl="0"/>
            <a:r>
              <a:rPr lang="nl-NL" dirty="0" smtClean="0"/>
              <a:t>• </a:t>
            </a:r>
            <a:r>
              <a:rPr lang="en-US" dirty="0" smtClean="0"/>
              <a:t>Links van de </a:t>
            </a:r>
            <a:r>
              <a:rPr lang="en-US" dirty="0" err="1" smtClean="0"/>
              <a:t>powerpoint</a:t>
            </a:r>
            <a:r>
              <a:rPr lang="en-US" dirty="0" smtClean="0"/>
              <a:t> </a:t>
            </a:r>
            <a:r>
              <a:rPr lang="en-US" dirty="0" err="1" smtClean="0"/>
              <a:t>zie</a:t>
            </a:r>
            <a:r>
              <a:rPr lang="en-US" dirty="0" smtClean="0"/>
              <a:t> je het </a:t>
            </a:r>
            <a:r>
              <a:rPr lang="en-US" dirty="0" err="1" smtClean="0"/>
              <a:t>overzicht</a:t>
            </a:r>
            <a:r>
              <a:rPr lang="en-US" dirty="0" smtClean="0"/>
              <a:t> met </a:t>
            </a:r>
            <a:r>
              <a:rPr lang="en-US" dirty="0" err="1" smtClean="0"/>
              <a:t>pagina’s</a:t>
            </a:r>
            <a:r>
              <a:rPr lang="en-US" dirty="0" smtClean="0"/>
              <a:t>. </a:t>
            </a:r>
            <a:r>
              <a:rPr lang="en-US" dirty="0" err="1" smtClean="0"/>
              <a:t>Klik</a:t>
            </a:r>
            <a:r>
              <a:rPr lang="en-US" dirty="0" smtClean="0"/>
              <a:t> op de </a:t>
            </a:r>
            <a:r>
              <a:rPr lang="en-US" dirty="0" err="1" smtClean="0"/>
              <a:t>pagina</a:t>
            </a:r>
            <a:r>
              <a:rPr lang="en-US" dirty="0" smtClean="0"/>
              <a:t> (</a:t>
            </a:r>
            <a:r>
              <a:rPr lang="en-US" dirty="0" err="1" smtClean="0"/>
              <a:t>dia</a:t>
            </a:r>
            <a:r>
              <a:rPr lang="en-US" dirty="0" smtClean="0"/>
              <a:t>) die je wilt </a:t>
            </a:r>
            <a:r>
              <a:rPr lang="en-US" dirty="0" err="1" smtClean="0"/>
              <a:t>kopiëren</a:t>
            </a:r>
            <a:r>
              <a:rPr lang="en-US" dirty="0" smtClean="0"/>
              <a:t> of </a:t>
            </a:r>
            <a:r>
              <a:rPr lang="en-US" dirty="0" err="1" smtClean="0"/>
              <a:t>weghalen</a:t>
            </a:r>
            <a:r>
              <a:rPr lang="en-US" dirty="0" smtClean="0"/>
              <a:t>. </a:t>
            </a:r>
          </a:p>
          <a:p>
            <a:pPr lvl="0"/>
            <a:endParaRPr lang="en-US" dirty="0" smtClean="0"/>
          </a:p>
          <a:p>
            <a:pPr lvl="0"/>
            <a:r>
              <a:rPr lang="nl-NL" dirty="0" smtClean="0"/>
              <a:t>• Dia kopiëren: </a:t>
            </a:r>
            <a:r>
              <a:rPr lang="en-US" dirty="0" err="1" smtClean="0"/>
              <a:t>klik</a:t>
            </a:r>
            <a:r>
              <a:rPr lang="en-US" dirty="0" smtClean="0"/>
              <a:t> met je </a:t>
            </a:r>
            <a:r>
              <a:rPr lang="en-US" dirty="0" err="1" smtClean="0"/>
              <a:t>rechtermuisknop</a:t>
            </a:r>
            <a:r>
              <a:rPr lang="en-US" dirty="0" smtClean="0"/>
              <a:t> op de </a:t>
            </a:r>
            <a:r>
              <a:rPr lang="en-US" dirty="0" err="1" smtClean="0"/>
              <a:t>dia</a:t>
            </a:r>
            <a:r>
              <a:rPr lang="en-US" dirty="0" smtClean="0"/>
              <a:t> </a:t>
            </a:r>
            <a:r>
              <a:rPr lang="en-US" dirty="0" err="1" smtClean="0"/>
              <a:t>en</a:t>
            </a:r>
            <a:r>
              <a:rPr lang="en-US" dirty="0" smtClean="0"/>
              <a:t> </a:t>
            </a:r>
            <a:r>
              <a:rPr lang="en-US" dirty="0" err="1" smtClean="0"/>
              <a:t>kies</a:t>
            </a:r>
            <a:r>
              <a:rPr lang="en-US" dirty="0" smtClean="0"/>
              <a:t> ‘</a:t>
            </a:r>
            <a:r>
              <a:rPr lang="en-US" dirty="0" err="1" smtClean="0"/>
              <a:t>dia</a:t>
            </a:r>
            <a:r>
              <a:rPr lang="en-US" dirty="0" smtClean="0"/>
              <a:t> </a:t>
            </a:r>
            <a:r>
              <a:rPr lang="en-US" dirty="0" err="1" smtClean="0"/>
              <a:t>dupliceren</a:t>
            </a:r>
            <a:r>
              <a:rPr lang="en-US" dirty="0" smtClean="0"/>
              <a:t>’. Je </a:t>
            </a:r>
            <a:r>
              <a:rPr lang="en-US" dirty="0" err="1" smtClean="0"/>
              <a:t>krijgt</a:t>
            </a:r>
            <a:r>
              <a:rPr lang="en-US" dirty="0" smtClean="0"/>
              <a:t> </a:t>
            </a:r>
            <a:r>
              <a:rPr lang="en-US" dirty="0" err="1" smtClean="0"/>
              <a:t>dan</a:t>
            </a:r>
            <a:r>
              <a:rPr lang="en-US" dirty="0" smtClean="0"/>
              <a:t> </a:t>
            </a:r>
            <a:r>
              <a:rPr lang="en-US" dirty="0" err="1" smtClean="0"/>
              <a:t>een</a:t>
            </a:r>
            <a:r>
              <a:rPr lang="en-US" dirty="0" smtClean="0"/>
              <a:t> extra, </a:t>
            </a:r>
            <a:r>
              <a:rPr lang="en-US" dirty="0" err="1" smtClean="0"/>
              <a:t>precies</a:t>
            </a:r>
            <a:r>
              <a:rPr lang="en-US" dirty="0" smtClean="0"/>
              <a:t> </a:t>
            </a:r>
            <a:r>
              <a:rPr lang="en-US" dirty="0" err="1" smtClean="0"/>
              <a:t>dezelfde</a:t>
            </a:r>
            <a:r>
              <a:rPr lang="en-US" dirty="0" smtClean="0"/>
              <a:t> dia. </a:t>
            </a:r>
            <a:r>
              <a:rPr lang="en-US" dirty="0" err="1" smtClean="0"/>
              <a:t>Daarin</a:t>
            </a:r>
            <a:r>
              <a:rPr lang="en-US" dirty="0" smtClean="0"/>
              <a:t> kun je de </a:t>
            </a:r>
            <a:r>
              <a:rPr lang="en-US" dirty="0" err="1" smtClean="0"/>
              <a:t>tekst</a:t>
            </a:r>
            <a:r>
              <a:rPr lang="en-US" dirty="0" smtClean="0"/>
              <a:t> </a:t>
            </a:r>
            <a:r>
              <a:rPr lang="en-US" dirty="0" err="1" smtClean="0"/>
              <a:t>gemakkelijk</a:t>
            </a:r>
            <a:r>
              <a:rPr lang="en-US" dirty="0" smtClean="0"/>
              <a:t> </a:t>
            </a:r>
            <a:r>
              <a:rPr lang="en-US" dirty="0" err="1" smtClean="0"/>
              <a:t>aanpassen</a:t>
            </a:r>
            <a:r>
              <a:rPr lang="en-US" dirty="0" smtClean="0"/>
              <a:t>. </a:t>
            </a:r>
          </a:p>
          <a:p>
            <a:pPr lvl="0"/>
            <a:endParaRPr lang="nl-NL" dirty="0" smtClean="0"/>
          </a:p>
          <a:p>
            <a:pPr lvl="0"/>
            <a:r>
              <a:rPr lang="nl-NL" dirty="0" smtClean="0"/>
              <a:t>• Dia weghalen: </a:t>
            </a:r>
            <a:r>
              <a:rPr lang="en-US" dirty="0" err="1" smtClean="0"/>
              <a:t>klik</a:t>
            </a:r>
            <a:r>
              <a:rPr lang="en-US" dirty="0" smtClean="0"/>
              <a:t> met je </a:t>
            </a:r>
            <a:r>
              <a:rPr lang="en-US" dirty="0" err="1" smtClean="0"/>
              <a:t>linkermuisknop</a:t>
            </a:r>
            <a:r>
              <a:rPr lang="en-US" dirty="0" smtClean="0"/>
              <a:t> op de </a:t>
            </a:r>
            <a:r>
              <a:rPr lang="en-US" dirty="0" err="1" smtClean="0"/>
              <a:t>dia</a:t>
            </a:r>
            <a:r>
              <a:rPr lang="en-US" dirty="0" smtClean="0"/>
              <a:t> die je </a:t>
            </a:r>
            <a:r>
              <a:rPr lang="en-US" dirty="0" err="1" smtClean="0"/>
              <a:t>graag</a:t>
            </a:r>
            <a:r>
              <a:rPr lang="en-US" dirty="0" smtClean="0"/>
              <a:t> wilt </a:t>
            </a:r>
            <a:r>
              <a:rPr lang="en-US" dirty="0" err="1" smtClean="0"/>
              <a:t>verwijderen</a:t>
            </a:r>
            <a:r>
              <a:rPr lang="en-US" dirty="0" smtClean="0"/>
              <a:t>. </a:t>
            </a:r>
            <a:r>
              <a:rPr lang="en-US" dirty="0" err="1" smtClean="0"/>
              <a:t>Druk</a:t>
            </a:r>
            <a:r>
              <a:rPr lang="en-US" dirty="0" smtClean="0"/>
              <a:t> op je backspace-knop </a:t>
            </a:r>
            <a:r>
              <a:rPr lang="en-US" dirty="0" err="1" smtClean="0"/>
              <a:t>en</a:t>
            </a:r>
            <a:r>
              <a:rPr lang="en-US" dirty="0" smtClean="0"/>
              <a:t> de </a:t>
            </a:r>
            <a:r>
              <a:rPr lang="en-US" dirty="0" err="1" smtClean="0"/>
              <a:t>dia</a:t>
            </a:r>
            <a:r>
              <a:rPr lang="en-US" dirty="0" smtClean="0"/>
              <a:t> is </a:t>
            </a:r>
            <a:r>
              <a:rPr lang="en-US" dirty="0" err="1" smtClean="0"/>
              <a:t>weg</a:t>
            </a:r>
            <a:r>
              <a:rPr lang="en-US" dirty="0" smtClean="0"/>
              <a:t>!</a:t>
            </a:r>
            <a:endParaRPr lang="nl-NL" dirty="0" smtClean="0"/>
          </a:p>
          <a:p>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5" name="Tekstvak 4"/>
          <p:cNvSpPr txBox="1"/>
          <p:nvPr/>
        </p:nvSpPr>
        <p:spPr>
          <a:xfrm>
            <a:off x="5651863" y="5669280"/>
            <a:ext cx="6235337" cy="923330"/>
          </a:xfrm>
          <a:prstGeom prst="rect">
            <a:avLst/>
          </a:prstGeom>
          <a:noFill/>
        </p:spPr>
        <p:txBody>
          <a:bodyPr wrap="square" rtlCol="0">
            <a:spAutoFit/>
          </a:bodyPr>
          <a:lstStyle/>
          <a:p>
            <a:pPr lvl="0"/>
            <a:r>
              <a:rPr lang="nl-NL" b="1" dirty="0" smtClean="0">
                <a:solidFill>
                  <a:srgbClr val="FF0000"/>
                </a:solidFill>
              </a:rPr>
              <a:t>LET OP! Laat deze pagina niet in de </a:t>
            </a:r>
            <a:r>
              <a:rPr lang="nl-NL" b="1" dirty="0" err="1" smtClean="0">
                <a:solidFill>
                  <a:srgbClr val="FF0000"/>
                </a:solidFill>
              </a:rPr>
              <a:t>powerpoint</a:t>
            </a:r>
            <a:r>
              <a:rPr lang="nl-NL" b="1" dirty="0" smtClean="0">
                <a:solidFill>
                  <a:srgbClr val="FF0000"/>
                </a:solidFill>
              </a:rPr>
              <a:t>-presentatie staan, maar verwijder deze voordat je jouw spreekbeurt gaat houden.</a:t>
            </a:r>
            <a:endParaRPr lang="nl-NL" dirty="0">
              <a:solidFill>
                <a:srgbClr val="FF0000"/>
              </a:solidFill>
            </a:endParaRPr>
          </a:p>
        </p:txBody>
      </p:sp>
    </p:spTree>
    <p:extLst>
      <p:ext uri="{BB962C8B-B14F-4D97-AF65-F5344CB8AC3E}">
        <p14:creationId xmlns:p14="http://schemas.microsoft.com/office/powerpoint/2010/main" val="1638362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Je spreekbeurt</a:t>
            </a:r>
            <a:endParaRPr lang="nl-NL" dirty="0"/>
          </a:p>
        </p:txBody>
      </p:sp>
      <p:sp>
        <p:nvSpPr>
          <p:cNvPr id="3" name="Tijdelijke aanduiding voor inhoud 2"/>
          <p:cNvSpPr>
            <a:spLocks noGrp="1"/>
          </p:cNvSpPr>
          <p:nvPr>
            <p:ph idx="1"/>
          </p:nvPr>
        </p:nvSpPr>
        <p:spPr>
          <a:xfrm>
            <a:off x="838200" y="1825625"/>
            <a:ext cx="10515600" cy="3782695"/>
          </a:xfrm>
        </p:spPr>
        <p:txBody>
          <a:bodyPr>
            <a:normAutofit fontScale="85000" lnSpcReduction="10000"/>
          </a:bodyPr>
          <a:lstStyle/>
          <a:p>
            <a:r>
              <a:rPr lang="nl-NL" dirty="0" smtClean="0"/>
              <a:t>Kijk ook goed naar de volgorde. Je wilt niet dat je klasgenoten het saai vinden als je te lang kletst. De informatie die je vertelt kun je dus beter afwisselen met vragen of een quiz met de klas. Zo blijft iedereen beter opletten!</a:t>
            </a:r>
          </a:p>
          <a:p>
            <a:endParaRPr lang="nl-NL" dirty="0" smtClean="0"/>
          </a:p>
          <a:p>
            <a:r>
              <a:rPr lang="nl-NL" dirty="0" smtClean="0"/>
              <a:t>De volgorde kun je zo aanpassen: </a:t>
            </a:r>
          </a:p>
          <a:p>
            <a:r>
              <a:rPr lang="nl-NL" dirty="0" smtClean="0"/>
              <a:t>• Klik linksonder in je </a:t>
            </a:r>
            <a:r>
              <a:rPr lang="nl-NL" dirty="0" err="1" smtClean="0"/>
              <a:t>powerpoint</a:t>
            </a:r>
            <a:r>
              <a:rPr lang="nl-NL" dirty="0" smtClean="0"/>
              <a:t> op het middelste icoontje (met 4 vierkantjes). </a:t>
            </a:r>
          </a:p>
          <a:p>
            <a:endParaRPr lang="nl-NL" dirty="0" smtClean="0"/>
          </a:p>
          <a:p>
            <a:r>
              <a:rPr lang="nl-NL" dirty="0" smtClean="0"/>
              <a:t>• In dit venster kun je gemakkelijk de volgorde van de dia’s veranderen. Klik met je muis op de pagina die je wilt verplaatsen. Sleep hem dan naar een andere plek. Simpel!</a:t>
            </a:r>
          </a:p>
          <a:p>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5" name="Tekstvak 4"/>
          <p:cNvSpPr txBox="1"/>
          <p:nvPr/>
        </p:nvSpPr>
        <p:spPr>
          <a:xfrm>
            <a:off x="5651863" y="5669280"/>
            <a:ext cx="6235337" cy="923330"/>
          </a:xfrm>
          <a:prstGeom prst="rect">
            <a:avLst/>
          </a:prstGeom>
          <a:noFill/>
        </p:spPr>
        <p:txBody>
          <a:bodyPr wrap="square" rtlCol="0">
            <a:spAutoFit/>
          </a:bodyPr>
          <a:lstStyle/>
          <a:p>
            <a:pPr lvl="0"/>
            <a:r>
              <a:rPr lang="nl-NL" b="1" dirty="0" smtClean="0">
                <a:solidFill>
                  <a:srgbClr val="FF0000"/>
                </a:solidFill>
              </a:rPr>
              <a:t>LET OP! Laat deze pagina niet in de </a:t>
            </a:r>
            <a:r>
              <a:rPr lang="nl-NL" b="1" dirty="0" err="1" smtClean="0">
                <a:solidFill>
                  <a:srgbClr val="FF0000"/>
                </a:solidFill>
              </a:rPr>
              <a:t>powerpoint</a:t>
            </a:r>
            <a:r>
              <a:rPr lang="nl-NL" b="1" dirty="0" smtClean="0">
                <a:solidFill>
                  <a:srgbClr val="FF0000"/>
                </a:solidFill>
              </a:rPr>
              <a:t>-presentatie staan, maar verwijder deze voordat je jouw spreekbeurt gaat houden.</a:t>
            </a:r>
            <a:endParaRPr lang="nl-NL" dirty="0">
              <a:solidFill>
                <a:srgbClr val="FF0000"/>
              </a:solidFill>
            </a:endParaRPr>
          </a:p>
        </p:txBody>
      </p:sp>
    </p:spTree>
    <p:extLst>
      <p:ext uri="{BB962C8B-B14F-4D97-AF65-F5344CB8AC3E}">
        <p14:creationId xmlns:p14="http://schemas.microsoft.com/office/powerpoint/2010/main" val="1355545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pic>
        <p:nvPicPr>
          <p:cNvPr id="5" name="Tijdelijke aanduiding voor inhoud 4" descr="Beeldmerk_VGN.ai"/>
          <p:cNvPicPr>
            <a:picLocks noGrp="1" noChangeAspect="1"/>
          </p:cNvPicPr>
          <p:nvPr>
            <p:ph idx="1"/>
          </p:nvPr>
        </p:nvPicPr>
        <p:blipFill>
          <a:blip r:embed="rId3"/>
          <a:stretch>
            <a:fillRect/>
          </a:stretch>
        </p:blipFill>
        <p:spPr>
          <a:xfrm>
            <a:off x="1780026" y="432254"/>
            <a:ext cx="8217414" cy="6163061"/>
          </a:xfrm>
          <a:prstGeom prst="rect">
            <a:avLst/>
          </a:prstGeom>
        </p:spPr>
      </p:pic>
    </p:spTree>
    <p:extLst>
      <p:ext uri="{BB962C8B-B14F-4D97-AF65-F5344CB8AC3E}">
        <p14:creationId xmlns:p14="http://schemas.microsoft.com/office/powerpoint/2010/main" val="42999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handicap?</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p:txBody>
          <a:bodyPr/>
          <a:lstStyle/>
          <a:p>
            <a:r>
              <a:rPr lang="nl-NL" dirty="0" smtClean="0"/>
              <a:t>Als je een handicap hebt, kun je niet alle dingen even goed als andere mensen, maar... mensen met een beperking hebben ook dromen, wensen, ideeën en hobby’s. Zij zijn dus eigenlijk net als </a:t>
            </a:r>
            <a:br>
              <a:rPr lang="nl-NL" dirty="0" smtClean="0"/>
            </a:br>
            <a:r>
              <a:rPr lang="nl-NL" dirty="0" smtClean="0"/>
              <a:t>jij en ik!</a:t>
            </a:r>
          </a:p>
          <a:p>
            <a:r>
              <a:rPr lang="nl-NL" dirty="0" smtClean="0"/>
              <a:t>Ieder mens is door God geschapen en heeft zijn of haar talenten. </a:t>
            </a:r>
            <a:endParaRPr lang="nl-NL" dirty="0" smtClean="0"/>
          </a:p>
        </p:txBody>
      </p:sp>
      <p:pic>
        <p:nvPicPr>
          <p:cNvPr id="6"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982598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een handicap?</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p:txBody>
          <a:bodyPr>
            <a:normAutofit/>
          </a:bodyPr>
          <a:lstStyle/>
          <a:p>
            <a:pPr marL="0" lvl="0" indent="0">
              <a:buNone/>
            </a:pPr>
            <a:r>
              <a:rPr lang="nl-NL" dirty="0" smtClean="0"/>
              <a:t>Handicap = beperking</a:t>
            </a:r>
          </a:p>
          <a:p>
            <a:pPr marL="0" lvl="0" indent="0">
              <a:buNone/>
            </a:pPr>
            <a:r>
              <a:rPr lang="nl-NL" dirty="0" smtClean="0"/>
              <a:t>Het is voor mensen met een beperking moeilijker om mee te doen aan ‘gewone’ dingen zoals:</a:t>
            </a:r>
          </a:p>
          <a:p>
            <a:pPr marL="0" lvl="0" indent="0">
              <a:buNone/>
            </a:pPr>
            <a:r>
              <a:rPr lang="nl-NL" dirty="0" smtClean="0"/>
              <a:t>-	Naar school gaan</a:t>
            </a:r>
          </a:p>
          <a:p>
            <a:pPr marL="0" lvl="0" indent="0">
              <a:buNone/>
            </a:pPr>
            <a:r>
              <a:rPr lang="nl-NL" dirty="0" smtClean="0"/>
              <a:t>-	Werken</a:t>
            </a:r>
          </a:p>
          <a:p>
            <a:pPr marL="0" lvl="0" indent="0">
              <a:buNone/>
            </a:pPr>
            <a:r>
              <a:rPr lang="nl-NL" dirty="0" smtClean="0"/>
              <a:t>-	Zelfstandig wonen</a:t>
            </a:r>
          </a:p>
          <a:p>
            <a:pPr marL="0" lvl="0" indent="0">
              <a:buNone/>
            </a:pPr>
            <a:r>
              <a:rPr lang="nl-NL" dirty="0" smtClean="0"/>
              <a:t>Handicap: aangeboren of later gekregen door ziekte of ongeluk</a:t>
            </a:r>
          </a:p>
          <a:p>
            <a:endParaRPr lang="nl-NL" dirty="0" smtClean="0"/>
          </a:p>
        </p:txBody>
      </p:sp>
      <p:pic>
        <p:nvPicPr>
          <p:cNvPr id="5"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171859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p:txBody>
          <a:bodyPr>
            <a:normAutofit/>
          </a:bodyPr>
          <a:lstStyle/>
          <a:p>
            <a:pPr lvl="0"/>
            <a:r>
              <a:rPr lang="nl-NL" b="1" dirty="0" smtClean="0"/>
              <a:t>Tip: </a:t>
            </a:r>
            <a:r>
              <a:rPr lang="nl-NL" dirty="0" smtClean="0"/>
              <a:t>Voeg zelf tussendoor ook plaatjes toe. Je spreekbeurt wordt dan nóg leuker! Zoek op Google bijvoorbeeld op ‘Jongen in rolstoel’ of een andere zoekterm. Of misschien heb je zelf wel een mooie foto van iemand die je kent met een beperking. Plak deze plaatjes op een pagina waar ze bij passen. Dat gaat zo:</a:t>
            </a:r>
          </a:p>
          <a:p>
            <a:pPr lvl="0"/>
            <a:endParaRPr lang="nl-NL" dirty="0" smtClean="0"/>
          </a:p>
          <a:p>
            <a:pPr lvl="0"/>
            <a:r>
              <a:rPr lang="en-US" dirty="0" smtClean="0"/>
              <a:t>• Sleep de </a:t>
            </a:r>
            <a:r>
              <a:rPr lang="en-US" dirty="0" err="1" smtClean="0"/>
              <a:t>foto</a:t>
            </a:r>
            <a:r>
              <a:rPr lang="en-US" dirty="0" smtClean="0"/>
              <a:t> </a:t>
            </a:r>
            <a:r>
              <a:rPr lang="en-US" dirty="0" err="1" smtClean="0"/>
              <a:t>naar</a:t>
            </a:r>
            <a:r>
              <a:rPr lang="en-US" dirty="0" smtClean="0"/>
              <a:t> de </a:t>
            </a:r>
            <a:r>
              <a:rPr lang="en-US" dirty="0" err="1" smtClean="0"/>
              <a:t>grote</a:t>
            </a:r>
            <a:r>
              <a:rPr lang="en-US" dirty="0" smtClean="0"/>
              <a:t> </a:t>
            </a:r>
            <a:r>
              <a:rPr lang="en-US" dirty="0" err="1" smtClean="0"/>
              <a:t>dia</a:t>
            </a:r>
            <a:r>
              <a:rPr lang="en-US" dirty="0" smtClean="0"/>
              <a:t> in </a:t>
            </a:r>
            <a:r>
              <a:rPr lang="en-US" dirty="0" err="1" smtClean="0"/>
              <a:t>powerpoint</a:t>
            </a:r>
            <a:r>
              <a:rPr lang="en-US" dirty="0" smtClean="0"/>
              <a:t>. </a:t>
            </a:r>
            <a:r>
              <a:rPr lang="en-US" dirty="0" err="1" smtClean="0"/>
              <a:t>Dit</a:t>
            </a:r>
            <a:r>
              <a:rPr lang="en-US" dirty="0" smtClean="0"/>
              <a:t> </a:t>
            </a:r>
            <a:r>
              <a:rPr lang="en-US" dirty="0" err="1" smtClean="0"/>
              <a:t>plaatje</a:t>
            </a:r>
            <a:r>
              <a:rPr lang="en-US" dirty="0" smtClean="0"/>
              <a:t> kun je </a:t>
            </a:r>
            <a:r>
              <a:rPr lang="en-US" dirty="0" err="1" smtClean="0"/>
              <a:t>dan</a:t>
            </a:r>
            <a:r>
              <a:rPr lang="en-US" dirty="0" smtClean="0"/>
              <a:t> </a:t>
            </a:r>
            <a:r>
              <a:rPr lang="en-US" dirty="0" err="1" smtClean="0"/>
              <a:t>vergroten</a:t>
            </a:r>
            <a:r>
              <a:rPr lang="en-US" dirty="0" smtClean="0"/>
              <a:t> of </a:t>
            </a:r>
            <a:r>
              <a:rPr lang="en-US" dirty="0" err="1" smtClean="0"/>
              <a:t>verkleinen</a:t>
            </a:r>
            <a:r>
              <a:rPr lang="en-US" dirty="0" smtClean="0"/>
              <a:t> door in de </a:t>
            </a:r>
            <a:r>
              <a:rPr lang="en-US" dirty="0" err="1" smtClean="0"/>
              <a:t>hoek</a:t>
            </a:r>
            <a:r>
              <a:rPr lang="en-US" dirty="0" smtClean="0"/>
              <a:t> </a:t>
            </a:r>
            <a:r>
              <a:rPr lang="en-US" dirty="0" err="1" smtClean="0"/>
              <a:t>te</a:t>
            </a:r>
            <a:r>
              <a:rPr lang="en-US" dirty="0" smtClean="0"/>
              <a:t> </a:t>
            </a:r>
            <a:r>
              <a:rPr lang="en-US" dirty="0" err="1" smtClean="0"/>
              <a:t>slepen</a:t>
            </a:r>
            <a:r>
              <a:rPr lang="en-US" dirty="0" smtClean="0"/>
              <a:t> met je </a:t>
            </a:r>
            <a:r>
              <a:rPr lang="en-US" dirty="0" err="1" smtClean="0"/>
              <a:t>muis</a:t>
            </a:r>
            <a:r>
              <a:rPr lang="en-US" dirty="0" smtClean="0"/>
              <a:t>.</a:t>
            </a:r>
            <a:endParaRPr lang="nl-NL" dirty="0" smtClean="0"/>
          </a:p>
          <a:p>
            <a:endParaRPr lang="nl-NL" dirty="0" smtClean="0"/>
          </a:p>
        </p:txBody>
      </p:sp>
      <p:sp>
        <p:nvSpPr>
          <p:cNvPr id="5" name="Tekstvak 4"/>
          <p:cNvSpPr txBox="1"/>
          <p:nvPr/>
        </p:nvSpPr>
        <p:spPr>
          <a:xfrm>
            <a:off x="5651863" y="5669280"/>
            <a:ext cx="6235337" cy="923330"/>
          </a:xfrm>
          <a:prstGeom prst="rect">
            <a:avLst/>
          </a:prstGeom>
          <a:noFill/>
        </p:spPr>
        <p:txBody>
          <a:bodyPr wrap="square" rtlCol="0">
            <a:spAutoFit/>
          </a:bodyPr>
          <a:lstStyle/>
          <a:p>
            <a:pPr lvl="0"/>
            <a:r>
              <a:rPr lang="nl-NL" b="1" dirty="0" smtClean="0">
                <a:solidFill>
                  <a:srgbClr val="FF0000"/>
                </a:solidFill>
              </a:rPr>
              <a:t>LET OP! Laat deze pagina niet in de </a:t>
            </a:r>
            <a:r>
              <a:rPr lang="nl-NL" b="1" dirty="0" err="1" smtClean="0">
                <a:solidFill>
                  <a:srgbClr val="FF0000"/>
                </a:solidFill>
              </a:rPr>
              <a:t>powerpoint</a:t>
            </a:r>
            <a:r>
              <a:rPr lang="nl-NL" b="1" dirty="0" smtClean="0">
                <a:solidFill>
                  <a:srgbClr val="FF0000"/>
                </a:solidFill>
              </a:rPr>
              <a:t>-presentatie staan, maar verwijder deze voordat je jouw spreekbeurt gaat houden.</a:t>
            </a:r>
            <a:endParaRPr lang="nl-NL" dirty="0">
              <a:solidFill>
                <a:srgbClr val="FF0000"/>
              </a:solidFill>
            </a:endParaRPr>
          </a:p>
        </p:txBody>
      </p:sp>
      <p:pic>
        <p:nvPicPr>
          <p:cNvPr id="6"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1110647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Welke soorten beperkingen zijn er?</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p:txBody>
          <a:bodyPr>
            <a:normAutofit/>
          </a:bodyPr>
          <a:lstStyle/>
          <a:p>
            <a:pPr marL="285750" lvl="0" indent="-285750"/>
            <a:r>
              <a:rPr lang="nl-NL" i="1" dirty="0" smtClean="0"/>
              <a:t>3 hoofdsoorten:</a:t>
            </a:r>
            <a:endParaRPr lang="nl-NL" dirty="0" smtClean="0"/>
          </a:p>
          <a:p>
            <a:pPr marL="285750" lvl="0" indent="-285750">
              <a:buFontTx/>
              <a:buChar char="-"/>
            </a:pPr>
            <a:r>
              <a:rPr lang="nl-NL" dirty="0" smtClean="0"/>
              <a:t>Verstandelijke beperking: moeite met dingen leren en dingen begrijpen</a:t>
            </a:r>
          </a:p>
          <a:p>
            <a:pPr marL="285750" lvl="0" indent="-285750"/>
            <a:endParaRPr lang="nl-NL" dirty="0" smtClean="0"/>
          </a:p>
          <a:p>
            <a:pPr marL="285750" lvl="0" indent="-285750">
              <a:buFontTx/>
              <a:buChar char="-"/>
            </a:pPr>
            <a:r>
              <a:rPr lang="nl-NL" dirty="0" smtClean="0"/>
              <a:t>Lichamelijke beperking: deel van lichaam niet goed kunnen bewegen</a:t>
            </a:r>
          </a:p>
          <a:p>
            <a:pPr marL="285750" lvl="0" indent="-285750"/>
            <a:endParaRPr lang="nl-NL" dirty="0" smtClean="0"/>
          </a:p>
          <a:p>
            <a:pPr marL="285750" lvl="0" indent="-285750">
              <a:buFontTx/>
              <a:buChar char="-"/>
            </a:pPr>
            <a:r>
              <a:rPr lang="nl-NL" dirty="0" smtClean="0"/>
              <a:t>Zintuiglijke beperking: slecht (of helemaal niet) kunnen horen of zien</a:t>
            </a:r>
          </a:p>
          <a:p>
            <a:endParaRPr lang="nl-NL" dirty="0" smtClean="0"/>
          </a:p>
        </p:txBody>
      </p:sp>
      <p:pic>
        <p:nvPicPr>
          <p:cNvPr id="5"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1732192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Hoe wonen mensen met een </a:t>
            </a:r>
            <a:br>
              <a:rPr lang="nl-NL" dirty="0" smtClean="0"/>
            </a:br>
            <a:r>
              <a:rPr lang="nl-NL" dirty="0" smtClean="0"/>
              <a:t>beperking?</a:t>
            </a:r>
            <a:endParaRPr lang="nl-NL" dirty="0"/>
          </a:p>
        </p:txBody>
      </p:sp>
      <p:pic>
        <p:nvPicPr>
          <p:cNvPr id="4" name="Afbeelding 3"/>
          <p:cNvPicPr>
            <a:picLocks noChangeAspect="1"/>
          </p:cNvPicPr>
          <p:nvPr/>
        </p:nvPicPr>
        <p:blipFill>
          <a:blip r:embed="rId2"/>
          <a:stretch>
            <a:fillRect/>
          </a:stretch>
        </p:blipFill>
        <p:spPr>
          <a:xfrm>
            <a:off x="194186" y="5878287"/>
            <a:ext cx="2047000" cy="873034"/>
          </a:xfrm>
          <a:prstGeom prst="rect">
            <a:avLst/>
          </a:prstGeom>
        </p:spPr>
      </p:pic>
      <p:sp>
        <p:nvSpPr>
          <p:cNvPr id="3" name="Tijdelijke aanduiding voor inhoud 2"/>
          <p:cNvSpPr>
            <a:spLocks noGrp="1"/>
          </p:cNvSpPr>
          <p:nvPr>
            <p:ph idx="1"/>
          </p:nvPr>
        </p:nvSpPr>
        <p:spPr/>
        <p:txBody>
          <a:bodyPr>
            <a:normAutofit/>
          </a:bodyPr>
          <a:lstStyle/>
          <a:p>
            <a:pPr marL="285750" lvl="0" indent="-285750"/>
            <a:endParaRPr lang="nl-NL" dirty="0" smtClean="0"/>
          </a:p>
          <a:p>
            <a:pPr marL="285750" lvl="0" indent="-285750">
              <a:buFontTx/>
              <a:buChar char="-"/>
            </a:pPr>
            <a:r>
              <a:rPr lang="nl-NL" dirty="0" smtClean="0"/>
              <a:t>Thuis bij ouders, broertjes en zusjes</a:t>
            </a:r>
          </a:p>
          <a:p>
            <a:pPr marL="285750" lvl="0" indent="-285750">
              <a:buFontTx/>
              <a:buChar char="-"/>
            </a:pPr>
            <a:r>
              <a:rPr lang="nl-NL" dirty="0" smtClean="0"/>
              <a:t>Op zichzelf (met hulp)</a:t>
            </a:r>
          </a:p>
          <a:p>
            <a:pPr marL="285750" lvl="0" indent="-285750">
              <a:buFontTx/>
              <a:buChar char="-"/>
            </a:pPr>
            <a:r>
              <a:rPr lang="nl-NL" dirty="0" smtClean="0"/>
              <a:t>In een speciaal huis, alleen of in een kleine groep </a:t>
            </a:r>
            <a:br>
              <a:rPr lang="nl-NL" dirty="0" smtClean="0"/>
            </a:br>
            <a:r>
              <a:rPr lang="nl-NL" dirty="0" smtClean="0"/>
              <a:t>(met begeleiding)</a:t>
            </a:r>
          </a:p>
          <a:p>
            <a:endParaRPr lang="nl-NL" dirty="0" smtClean="0"/>
          </a:p>
        </p:txBody>
      </p:sp>
      <p:pic>
        <p:nvPicPr>
          <p:cNvPr id="5" name="Tijdelijke aanduiding voor inhoud 4" descr="Beeldmerk_VGN.ai"/>
          <p:cNvPicPr>
            <a:picLocks noChangeAspect="1"/>
          </p:cNvPicPr>
          <p:nvPr/>
        </p:nvPicPr>
        <p:blipFill>
          <a:blip r:embed="rId3"/>
          <a:stretch>
            <a:fillRect/>
          </a:stretch>
        </p:blipFill>
        <p:spPr>
          <a:xfrm>
            <a:off x="9285546" y="0"/>
            <a:ext cx="2712268" cy="2034201"/>
          </a:xfrm>
          <a:prstGeom prst="rect">
            <a:avLst/>
          </a:prstGeom>
        </p:spPr>
      </p:pic>
    </p:spTree>
    <p:extLst>
      <p:ext uri="{BB962C8B-B14F-4D97-AF65-F5344CB8AC3E}">
        <p14:creationId xmlns:p14="http://schemas.microsoft.com/office/powerpoint/2010/main" val="1144031640"/>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681</Words>
  <Application>Microsoft Macintosh PowerPoint</Application>
  <PresentationFormat>Breedbeeld</PresentationFormat>
  <Paragraphs>77</Paragraphs>
  <Slides>16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Calibri</vt:lpstr>
      <vt:lpstr>Calibri Light</vt:lpstr>
      <vt:lpstr>Arial</vt:lpstr>
      <vt:lpstr>Office-thema</vt:lpstr>
      <vt:lpstr>Je spreekbeurt</vt:lpstr>
      <vt:lpstr>Je spreekbeurt</vt:lpstr>
      <vt:lpstr>Je spreekbeurt</vt:lpstr>
      <vt:lpstr>PowerPoint-presentatie</vt:lpstr>
      <vt:lpstr>Wat is een handicap?</vt:lpstr>
      <vt:lpstr>Wat is een handicap?</vt:lpstr>
      <vt:lpstr>TIP!</vt:lpstr>
      <vt:lpstr>Welke soorten beperkingen zijn er?</vt:lpstr>
      <vt:lpstr>Hoe wonen mensen met een  beperking?</vt:lpstr>
      <vt:lpstr>Gaan deze kinderen naar school?</vt:lpstr>
      <vt:lpstr>Werken mensen met een beperking?</vt:lpstr>
      <vt:lpstr>TIP!</vt:lpstr>
      <vt:lpstr>Vragen aan de klas</vt:lpstr>
      <vt:lpstr>Vragen aan de klas</vt:lpstr>
      <vt:lpstr>Vragen aan de klas</vt:lpstr>
      <vt:lpstr>Zijn er nog vragen?</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 spreekbeurt</dc:title>
  <dc:creator>Arjan Heikoop</dc:creator>
  <cp:lastModifiedBy>Arjan Heikoop</cp:lastModifiedBy>
  <cp:revision>4</cp:revision>
  <dcterms:created xsi:type="dcterms:W3CDTF">2017-04-14T11:04:00Z</dcterms:created>
  <dcterms:modified xsi:type="dcterms:W3CDTF">2017-04-14T11:32:13Z</dcterms:modified>
</cp:coreProperties>
</file>